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2" r:id="rId4"/>
  </p:sldMasterIdLst>
  <p:notesMasterIdLst>
    <p:notesMasterId r:id="rId7"/>
  </p:notesMasterIdLst>
  <p:handoutMasterIdLst>
    <p:handoutMasterId r:id="rId8"/>
  </p:handoutMasterIdLst>
  <p:sldIdLst>
    <p:sldId id="256" r:id="rId5"/>
    <p:sldId id="257" r:id="rId6"/>
  </p:sldIdLst>
  <p:sldSz cx="12192000" cy="6858000"/>
  <p:notesSz cx="6797675" cy="9926638"/>
  <p:embeddedFontLst>
    <p:embeddedFont>
      <p:font typeface="Microsoft Sans Serif" panose="020B0604020202020204" pitchFamily="34" charset="0"/>
      <p:regular r:id="rId9"/>
    </p:embeddedFont>
    <p:embeddedFont>
      <p:font typeface="DM Sans" panose="020B0604020202020204" charset="-18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000000"/>
    <a:srgbClr val="D6ECEB"/>
    <a:srgbClr val="AFCA08"/>
    <a:srgbClr val="689D43"/>
    <a:srgbClr val="008148"/>
    <a:srgbClr val="FFFFFF"/>
    <a:srgbClr val="2F80AB"/>
    <a:srgbClr val="FAB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270789-4A12-4BC9-AD8D-1AD6B249F0C8}" v="133" dt="2024-04-23T08:11:01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660" autoAdjust="0"/>
  </p:normalViewPr>
  <p:slideViewPr>
    <p:cSldViewPr snapToGrid="0">
      <p:cViewPr varScale="1">
        <p:scale>
          <a:sx n="98" d="100"/>
          <a:sy n="98" d="100"/>
        </p:scale>
        <p:origin x="110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406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23" Type="http://schemas.microsoft.com/office/2016/11/relationships/changesInfo" Target="changesInfos/changesInfo1.xml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y Melvin" userId="4185c7b12e03c5d7" providerId="LiveId" clId="{43270789-4A12-4BC9-AD8D-1AD6B249F0C8}"/>
    <pc:docChg chg="undo custSel addSld delSld modSld modMainMaster">
      <pc:chgData name="Kirsty Melvin" userId="4185c7b12e03c5d7" providerId="LiveId" clId="{43270789-4A12-4BC9-AD8D-1AD6B249F0C8}" dt="2024-04-23T08:14:20.490" v="639" actId="1076"/>
      <pc:docMkLst>
        <pc:docMk/>
      </pc:docMkLst>
      <pc:sldChg chg="addSp delSp modSp mod">
        <pc:chgData name="Kirsty Melvin" userId="4185c7b12e03c5d7" providerId="LiveId" clId="{43270789-4A12-4BC9-AD8D-1AD6B249F0C8}" dt="2024-04-23T08:11:54.640" v="634" actId="1076"/>
        <pc:sldMkLst>
          <pc:docMk/>
          <pc:sldMk cId="2439158455" sldId="256"/>
        </pc:sldMkLst>
        <pc:spChg chg="add del mod">
          <ac:chgData name="Kirsty Melvin" userId="4185c7b12e03c5d7" providerId="LiveId" clId="{43270789-4A12-4BC9-AD8D-1AD6B249F0C8}" dt="2024-04-21T15:34:51.804" v="388" actId="478"/>
          <ac:spMkLst>
            <pc:docMk/>
            <pc:sldMk cId="2439158455" sldId="256"/>
            <ac:spMk id="3" creationId="{344DF609-85E8-5E01-B282-B6B58CF3F816}"/>
          </ac:spMkLst>
        </pc:spChg>
        <pc:spChg chg="mod">
          <ac:chgData name="Kirsty Melvin" userId="4185c7b12e03c5d7" providerId="LiveId" clId="{43270789-4A12-4BC9-AD8D-1AD6B249F0C8}" dt="2024-04-23T08:11:54.640" v="634" actId="1076"/>
          <ac:spMkLst>
            <pc:docMk/>
            <pc:sldMk cId="2439158455" sldId="256"/>
            <ac:spMk id="4" creationId="{DB31017C-685E-4E28-9593-C16B19531AD3}"/>
          </ac:spMkLst>
        </pc:spChg>
        <pc:picChg chg="add mod">
          <ac:chgData name="Kirsty Melvin" userId="4185c7b12e03c5d7" providerId="LiveId" clId="{43270789-4A12-4BC9-AD8D-1AD6B249F0C8}" dt="2024-04-22T08:33:14.530" v="627" actId="14100"/>
          <ac:picMkLst>
            <pc:docMk/>
            <pc:sldMk cId="2439158455" sldId="256"/>
            <ac:picMk id="3" creationId="{A9B8C559-33E5-77E1-0229-6C5AD0A0ED7F}"/>
          </ac:picMkLst>
        </pc:picChg>
        <pc:picChg chg="del">
          <ac:chgData name="Kirsty Melvin" userId="4185c7b12e03c5d7" providerId="LiveId" clId="{43270789-4A12-4BC9-AD8D-1AD6B249F0C8}" dt="2024-04-19T16:11:41.641" v="40" actId="478"/>
          <ac:picMkLst>
            <pc:docMk/>
            <pc:sldMk cId="2439158455" sldId="256"/>
            <ac:picMk id="9" creationId="{5AB228D3-2CD6-4C21-8AF6-B6921F5B99EA}"/>
          </ac:picMkLst>
        </pc:picChg>
      </pc:sldChg>
      <pc:sldChg chg="delSp modSp mod">
        <pc:chgData name="Kirsty Melvin" userId="4185c7b12e03c5d7" providerId="LiveId" clId="{43270789-4A12-4BC9-AD8D-1AD6B249F0C8}" dt="2024-04-21T15:47:33.082" v="561" actId="478"/>
        <pc:sldMkLst>
          <pc:docMk/>
          <pc:sldMk cId="1595195613" sldId="257"/>
        </pc:sldMkLst>
        <pc:spChg chg="mod">
          <ac:chgData name="Kirsty Melvin" userId="4185c7b12e03c5d7" providerId="LiveId" clId="{43270789-4A12-4BC9-AD8D-1AD6B249F0C8}" dt="2024-04-21T15:23:16.701" v="56" actId="207"/>
          <ac:spMkLst>
            <pc:docMk/>
            <pc:sldMk cId="1595195613" sldId="257"/>
            <ac:spMk id="2" creationId="{B459ABE2-D88A-41D4-A464-C2CF8856C060}"/>
          </ac:spMkLst>
        </pc:spChg>
        <pc:spChg chg="mod">
          <ac:chgData name="Kirsty Melvin" userId="4185c7b12e03c5d7" providerId="LiveId" clId="{43270789-4A12-4BC9-AD8D-1AD6B249F0C8}" dt="2024-04-21T15:23:09.763" v="55" actId="207"/>
          <ac:spMkLst>
            <pc:docMk/>
            <pc:sldMk cId="1595195613" sldId="257"/>
            <ac:spMk id="3" creationId="{9298FB68-40B6-4EBD-A63C-2547FB01E2DF}"/>
          </ac:spMkLst>
        </pc:spChg>
        <pc:spChg chg="del">
          <ac:chgData name="Kirsty Melvin" userId="4185c7b12e03c5d7" providerId="LiveId" clId="{43270789-4A12-4BC9-AD8D-1AD6B249F0C8}" dt="2024-04-21T15:47:33.082" v="561" actId="478"/>
          <ac:spMkLst>
            <pc:docMk/>
            <pc:sldMk cId="1595195613" sldId="257"/>
            <ac:spMk id="4" creationId="{4E2CEC1D-D93A-4C94-8935-C73C443A84CD}"/>
          </ac:spMkLst>
        </pc:spChg>
      </pc:sldChg>
      <pc:sldChg chg="delSp new del mod">
        <pc:chgData name="Kirsty Melvin" userId="4185c7b12e03c5d7" providerId="LiveId" clId="{43270789-4A12-4BC9-AD8D-1AD6B249F0C8}" dt="2024-04-21T15:47:49.409" v="562" actId="47"/>
        <pc:sldMkLst>
          <pc:docMk/>
          <pc:sldMk cId="1518627064" sldId="258"/>
        </pc:sldMkLst>
        <pc:spChg chg="del">
          <ac:chgData name="Kirsty Melvin" userId="4185c7b12e03c5d7" providerId="LiveId" clId="{43270789-4A12-4BC9-AD8D-1AD6B249F0C8}" dt="2024-04-21T15:47:27.705" v="560" actId="478"/>
          <ac:spMkLst>
            <pc:docMk/>
            <pc:sldMk cId="1518627064" sldId="258"/>
            <ac:spMk id="5" creationId="{F219582E-E2BE-A0EA-C992-60291A6B1A25}"/>
          </ac:spMkLst>
        </pc:spChg>
      </pc:sldChg>
      <pc:sldMasterChg chg="addSp modSp mod setBg modSldLayout">
        <pc:chgData name="Kirsty Melvin" userId="4185c7b12e03c5d7" providerId="LiveId" clId="{43270789-4A12-4BC9-AD8D-1AD6B249F0C8}" dt="2024-04-23T08:14:20.490" v="639" actId="1076"/>
        <pc:sldMasterMkLst>
          <pc:docMk/>
          <pc:sldMasterMk cId="819851382" sldId="2147483672"/>
        </pc:sldMasterMkLst>
        <pc:spChg chg="mod">
          <ac:chgData name="Kirsty Melvin" userId="4185c7b12e03c5d7" providerId="LiveId" clId="{43270789-4A12-4BC9-AD8D-1AD6B249F0C8}" dt="2024-04-21T15:24:06.109" v="62" actId="207"/>
          <ac:spMkLst>
            <pc:docMk/>
            <pc:sldMasterMk cId="819851382" sldId="2147483672"/>
            <ac:spMk id="2" creationId="{58B33796-57BA-479C-861F-535680EDF282}"/>
          </ac:spMkLst>
        </pc:spChg>
        <pc:spChg chg="mod">
          <ac:chgData name="Kirsty Melvin" userId="4185c7b12e03c5d7" providerId="LiveId" clId="{43270789-4A12-4BC9-AD8D-1AD6B249F0C8}" dt="2024-04-21T15:24:44.246" v="63" actId="207"/>
          <ac:spMkLst>
            <pc:docMk/>
            <pc:sldMasterMk cId="819851382" sldId="2147483672"/>
            <ac:spMk id="3" creationId="{6E9C0B83-CD83-432B-9EB9-94A834BDD44F}"/>
          </ac:spMkLst>
        </pc:spChg>
        <pc:spChg chg="add mod">
          <ac:chgData name="Kirsty Melvin" userId="4185c7b12e03c5d7" providerId="LiveId" clId="{43270789-4A12-4BC9-AD8D-1AD6B249F0C8}" dt="2024-04-21T15:46:29.199" v="557" actId="1076"/>
          <ac:spMkLst>
            <pc:docMk/>
            <pc:sldMasterMk cId="819851382" sldId="2147483672"/>
            <ac:spMk id="4" creationId="{F11EE119-5861-ECC6-21D3-B339DE951008}"/>
          </ac:spMkLst>
        </pc:spChg>
        <pc:spChg chg="mod">
          <ac:chgData name="Kirsty Melvin" userId="4185c7b12e03c5d7" providerId="LiveId" clId="{43270789-4A12-4BC9-AD8D-1AD6B249F0C8}" dt="2024-04-21T15:42:08.181" v="486" actId="113"/>
          <ac:spMkLst>
            <pc:docMk/>
            <pc:sldMasterMk cId="819851382" sldId="2147483672"/>
            <ac:spMk id="6" creationId="{6D80590D-B2BD-406B-83CC-4117F4DD2CC9}"/>
          </ac:spMkLst>
        </pc:spChg>
        <pc:spChg chg="mod">
          <ac:chgData name="Kirsty Melvin" userId="4185c7b12e03c5d7" providerId="LiveId" clId="{43270789-4A12-4BC9-AD8D-1AD6B249F0C8}" dt="2024-04-23T08:11:37.629" v="633" actId="2711"/>
          <ac:spMkLst>
            <pc:docMk/>
            <pc:sldMasterMk cId="819851382" sldId="2147483672"/>
            <ac:spMk id="21" creationId="{A179422F-12B9-40D6-9F96-E944AB3526CA}"/>
          </ac:spMkLst>
        </pc:spChg>
        <pc:spChg chg="mod">
          <ac:chgData name="Kirsty Melvin" userId="4185c7b12e03c5d7" providerId="LiveId" clId="{43270789-4A12-4BC9-AD8D-1AD6B249F0C8}" dt="2024-04-22T08:36:02.931" v="629" actId="14100"/>
          <ac:spMkLst>
            <pc:docMk/>
            <pc:sldMasterMk cId="819851382" sldId="2147483672"/>
            <ac:spMk id="22" creationId="{6BDAECA3-5D67-41DC-96AC-99B99BFAC957}"/>
          </ac:spMkLst>
        </pc:spChg>
        <pc:picChg chg="mod">
          <ac:chgData name="Kirsty Melvin" userId="4185c7b12e03c5d7" providerId="LiveId" clId="{43270789-4A12-4BC9-AD8D-1AD6B249F0C8}" dt="2024-04-21T15:23:54.650" v="60" actId="1076"/>
          <ac:picMkLst>
            <pc:docMk/>
            <pc:sldMasterMk cId="819851382" sldId="2147483672"/>
            <ac:picMk id="20" creationId="{714DCB2D-45F3-48DA-8039-F23DDD4668E5}"/>
          </ac:picMkLst>
        </pc:picChg>
        <pc:sldLayoutChg chg="addSp delSp modSp mod setBg">
          <pc:chgData name="Kirsty Melvin" userId="4185c7b12e03c5d7" providerId="LiveId" clId="{43270789-4A12-4BC9-AD8D-1AD6B249F0C8}" dt="2024-04-23T08:14:20.490" v="639" actId="1076"/>
          <pc:sldLayoutMkLst>
            <pc:docMk/>
            <pc:sldMasterMk cId="819851382" sldId="2147483672"/>
            <pc:sldLayoutMk cId="4239475512" sldId="2147483673"/>
          </pc:sldLayoutMkLst>
          <pc:spChg chg="mod">
            <ac:chgData name="Kirsty Melvin" userId="4185c7b12e03c5d7" providerId="LiveId" clId="{43270789-4A12-4BC9-AD8D-1AD6B249F0C8}" dt="2024-04-23T08:12:55.425" v="636" actId="1076"/>
            <ac:spMkLst>
              <pc:docMk/>
              <pc:sldMasterMk cId="819851382" sldId="2147483672"/>
              <pc:sldLayoutMk cId="4239475512" sldId="2147483673"/>
              <ac:spMk id="2" creationId="{5631C612-49F7-4BC7-8380-63D47D8D01F5}"/>
            </ac:spMkLst>
          </pc:spChg>
          <pc:spChg chg="del">
            <ac:chgData name="Kirsty Melvin" userId="4185c7b12e03c5d7" providerId="LiveId" clId="{43270789-4A12-4BC9-AD8D-1AD6B249F0C8}" dt="2024-04-21T15:26:24.641" v="67" actId="478"/>
            <ac:spMkLst>
              <pc:docMk/>
              <pc:sldMasterMk cId="819851382" sldId="2147483672"/>
              <pc:sldLayoutMk cId="4239475512" sldId="2147483673"/>
              <ac:spMk id="29" creationId="{8D5FA332-F771-465B-A20A-8D5A44858A22}"/>
            </ac:spMkLst>
          </pc:spChg>
          <pc:spChg chg="del mod">
            <ac:chgData name="Kirsty Melvin" userId="4185c7b12e03c5d7" providerId="LiveId" clId="{43270789-4A12-4BC9-AD8D-1AD6B249F0C8}" dt="2024-04-21T15:49:21.156" v="615" actId="478"/>
            <ac:spMkLst>
              <pc:docMk/>
              <pc:sldMasterMk cId="819851382" sldId="2147483672"/>
              <pc:sldLayoutMk cId="4239475512" sldId="2147483673"/>
              <ac:spMk id="37" creationId="{6F173615-EBE6-4626-BBBA-CCAB53289118}"/>
            </ac:spMkLst>
          </pc:spChg>
          <pc:spChg chg="mod">
            <ac:chgData name="Kirsty Melvin" userId="4185c7b12e03c5d7" providerId="LiveId" clId="{43270789-4A12-4BC9-AD8D-1AD6B249F0C8}" dt="2024-04-21T15:42:15.221" v="488" actId="113"/>
            <ac:spMkLst>
              <pc:docMk/>
              <pc:sldMasterMk cId="819851382" sldId="2147483672"/>
              <pc:sldLayoutMk cId="4239475512" sldId="2147483673"/>
              <ac:spMk id="42" creationId="{C407BF04-14A6-4B7C-B462-A4DFD8F3B52B}"/>
            </ac:spMkLst>
          </pc:spChg>
          <pc:picChg chg="mod">
            <ac:chgData name="Kirsty Melvin" userId="4185c7b12e03c5d7" providerId="LiveId" clId="{43270789-4A12-4BC9-AD8D-1AD6B249F0C8}" dt="2024-04-23T08:14:20.490" v="639" actId="1076"/>
            <ac:picMkLst>
              <pc:docMk/>
              <pc:sldMasterMk cId="819851382" sldId="2147483672"/>
              <pc:sldLayoutMk cId="4239475512" sldId="2147483673"/>
              <ac:picMk id="4" creationId="{7AFB66D3-AB2B-4ABD-B360-58DC14CCD0FE}"/>
            </ac:picMkLst>
          </pc:picChg>
          <pc:picChg chg="add del mod">
            <ac:chgData name="Kirsty Melvin" userId="4185c7b12e03c5d7" providerId="LiveId" clId="{43270789-4A12-4BC9-AD8D-1AD6B249F0C8}" dt="2024-04-21T15:32:06.731" v="387" actId="478"/>
            <ac:picMkLst>
              <pc:docMk/>
              <pc:sldMasterMk cId="819851382" sldId="2147483672"/>
              <pc:sldLayoutMk cId="4239475512" sldId="2147483673"/>
              <ac:picMk id="5" creationId="{81E3CF78-86EB-6BBE-6490-202EF3539B52}"/>
            </ac:picMkLst>
          </pc:picChg>
        </pc:sldLayoutChg>
        <pc:sldLayoutChg chg="delSp modSp mod setBg">
          <pc:chgData name="Kirsty Melvin" userId="4185c7b12e03c5d7" providerId="LiveId" clId="{43270789-4A12-4BC9-AD8D-1AD6B249F0C8}" dt="2024-04-21T15:46:53.836" v="559" actId="478"/>
          <pc:sldLayoutMkLst>
            <pc:docMk/>
            <pc:sldMasterMk cId="819851382" sldId="2147483672"/>
            <pc:sldLayoutMk cId="2686047031" sldId="2147483674"/>
          </pc:sldLayoutMkLst>
          <pc:spChg chg="mod">
            <ac:chgData name="Kirsty Melvin" userId="4185c7b12e03c5d7" providerId="LiveId" clId="{43270789-4A12-4BC9-AD8D-1AD6B249F0C8}" dt="2024-04-21T15:21:44.661" v="51" actId="207"/>
            <ac:spMkLst>
              <pc:docMk/>
              <pc:sldMasterMk cId="819851382" sldId="2147483672"/>
              <pc:sldLayoutMk cId="2686047031" sldId="2147483674"/>
              <ac:spMk id="16" creationId="{14A93C6E-B1B4-41A2-B022-9491D82A9FC8}"/>
            </ac:spMkLst>
          </pc:spChg>
          <pc:spChg chg="del mod">
            <ac:chgData name="Kirsty Melvin" userId="4185c7b12e03c5d7" providerId="LiveId" clId="{43270789-4A12-4BC9-AD8D-1AD6B249F0C8}" dt="2024-04-21T15:46:53.836" v="559" actId="478"/>
            <ac:spMkLst>
              <pc:docMk/>
              <pc:sldMasterMk cId="819851382" sldId="2147483672"/>
              <pc:sldLayoutMk cId="2686047031" sldId="2147483674"/>
              <ac:spMk id="18" creationId="{FFFF33BD-D207-469A-9893-ECF4D6F5FFBF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89D087C-3723-464B-8702-470838D47F4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02E76D-86A9-4C9D-9C6F-C6EA6290F2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05306-E24B-4B4C-B71E-E5DAD091A69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C77810-0F8F-4945-969C-A7C7DFD95D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BA1BF0-7942-46B5-A85A-8DF59C0EA8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F1CD3-0C24-4D2F-9F14-5B43EEBCDAEB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8802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66BD5-EC99-4E85-9A6C-2F0F1126B6E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DB8B3-CD28-47B3-B7A2-969D1F04F90E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2936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8DB8B3-CD28-47B3-B7A2-969D1F04F90E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536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Pr>
        <a:solidFill>
          <a:srgbClr val="0A1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ro-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631C612-49F7-4BC7-8380-63D47D8D0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1600200"/>
            <a:ext cx="8412480" cy="1737360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rgbClr val="080808"/>
                </a:solidFill>
              </a:defRPr>
            </a:lvl1pPr>
          </a:lstStyle>
          <a:p>
            <a:r>
              <a:rPr lang="fr-FR" dirty="0">
                <a:solidFill>
                  <a:srgbClr val="FFFFFF"/>
                </a:solidFill>
              </a:rPr>
              <a:t>Uredite stil naslova</a:t>
            </a:r>
            <a:endParaRPr lang="fr-BE" dirty="0"/>
          </a:p>
        </p:txBody>
      </p:sp>
      <p:sp>
        <p:nvSpPr>
          <p:cNvPr id="3" name="hlSlideMaster.Diapositive de titreHeader"/>
          <p:cNvSpPr txBox="1"/>
          <p:nvPr userDrawn="1"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hr-HR"/>
          </a:p>
        </p:txBody>
      </p:sp>
      <p:sp>
        <p:nvSpPr>
          <p:cNvPr id="4" name="hrSlideMaster.Diapositive de titreHeader" descr="JAVNO"/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r"/>
            <a:r>
              <a:rPr lang="hr-HR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JAVNO</a:t>
            </a:r>
            <a:endParaRPr lang="hr-HR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475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36626A-07A9-49A8-A7B9-9DAEA9EE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388"/>
            <a:ext cx="10515600" cy="1325563"/>
          </a:xfrm>
        </p:spPr>
        <p:txBody>
          <a:bodyPr/>
          <a:lstStyle/>
          <a:p>
            <a:r>
              <a:rPr lang="fr-FR" dirty="0"/>
              <a:t>Uredite stil naslova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4BCF5E-00A8-4FB8-B3E3-B379446DE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8945"/>
            <a:ext cx="10515600" cy="4012467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000">
                <a:solidFill>
                  <a:srgbClr val="080808"/>
                </a:solidFill>
              </a:defRPr>
            </a:lvl1pPr>
            <a:lvl2pPr>
              <a:spcBef>
                <a:spcPts val="1800"/>
              </a:spcBef>
              <a:buClr>
                <a:srgbClr val="AFCA08"/>
              </a:buClr>
              <a:defRPr sz="2000">
                <a:solidFill>
                  <a:srgbClr val="080808"/>
                </a:solidFill>
              </a:defRPr>
            </a:lvl2pPr>
            <a:lvl3pPr>
              <a:spcBef>
                <a:spcPts val="1800"/>
              </a:spcBef>
              <a:buClr>
                <a:srgbClr val="AFCA08"/>
              </a:buClr>
              <a:defRPr sz="2000">
                <a:solidFill>
                  <a:srgbClr val="080808"/>
                </a:solidFill>
              </a:defRPr>
            </a:lvl3pPr>
            <a:lvl4pPr>
              <a:spcBef>
                <a:spcPts val="1800"/>
              </a:spcBef>
              <a:buClr>
                <a:srgbClr val="AFCA08"/>
              </a:buClr>
              <a:defRPr sz="2000">
                <a:solidFill>
                  <a:srgbClr val="080808"/>
                </a:solidFill>
              </a:defRPr>
            </a:lvl4pPr>
            <a:lvl5pPr>
              <a:spcBef>
                <a:spcPts val="1800"/>
              </a:spcBef>
              <a:buClr>
                <a:srgbClr val="AFCA08"/>
              </a:buClr>
              <a:defRPr sz="2000">
                <a:solidFill>
                  <a:srgbClr val="080808"/>
                </a:solidFill>
              </a:defRPr>
            </a:lvl5pPr>
          </a:lstStyle>
          <a:p>
            <a:pPr lvl="0"/>
            <a:r>
              <a:rPr lang="fr-FR" dirty="0"/>
              <a:t>Kliknite za uređivanje stilova teksta</a:t>
            </a:r>
          </a:p>
          <a:p>
            <a:pPr lvl="1"/>
            <a:r>
              <a:rPr lang="fr-FR" dirty="0"/>
              <a:t>Druga razina</a:t>
            </a:r>
          </a:p>
          <a:p>
            <a:pPr lvl="2"/>
            <a:r>
              <a:rPr lang="fr-FR" dirty="0"/>
              <a:t>Treća razina</a:t>
            </a:r>
          </a:p>
          <a:p>
            <a:pPr lvl="3"/>
            <a:r>
              <a:rPr lang="fr-FR" dirty="0"/>
              <a:t>Četvrta razina</a:t>
            </a:r>
          </a:p>
          <a:p>
            <a:pPr lvl="4"/>
            <a:r>
              <a:rPr lang="fr-FR" dirty="0"/>
              <a:t>Peta razina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86047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BDAECA3-5D67-41DC-96AC-99B99BFAC957}"/>
              </a:ext>
            </a:extLst>
          </p:cNvPr>
          <p:cNvSpPr/>
          <p:nvPr userDrawn="1"/>
        </p:nvSpPr>
        <p:spPr>
          <a:xfrm>
            <a:off x="0" y="0"/>
            <a:ext cx="12191998" cy="6856326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8B33796-57BA-479C-861F-535680EDF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6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Uredite stil naslova</a:t>
            </a:r>
            <a:endParaRPr lang="fr-BE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9C0B83-CD83-432B-9EB9-94A834BDD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208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Kliknite za uređivanje stilova teksta</a:t>
            </a:r>
          </a:p>
          <a:p>
            <a:pPr lvl="1"/>
            <a:r>
              <a:rPr lang="fr-FR" dirty="0"/>
              <a:t>Druga razina</a:t>
            </a:r>
          </a:p>
          <a:p>
            <a:pPr lvl="2"/>
            <a:r>
              <a:rPr lang="fr-FR" dirty="0"/>
              <a:t>Treća razina</a:t>
            </a:r>
          </a:p>
          <a:p>
            <a:pPr lvl="3"/>
            <a:r>
              <a:rPr lang="fr-FR" dirty="0"/>
              <a:t>Četvrta razina</a:t>
            </a:r>
          </a:p>
          <a:p>
            <a:pPr lvl="4"/>
            <a:r>
              <a:rPr lang="fr-FR" dirty="0"/>
              <a:t>Peta razina</a:t>
            </a:r>
            <a:endParaRPr lang="fr-BE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179422F-12B9-40D6-9F96-E944AB3526CA}"/>
              </a:ext>
            </a:extLst>
          </p:cNvPr>
          <p:cNvSpPr txBox="1"/>
          <p:nvPr userDrawn="1"/>
        </p:nvSpPr>
        <p:spPr>
          <a:xfrm>
            <a:off x="4955049" y="6286735"/>
            <a:ext cx="342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000" spc="70" baseline="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ŠIBENIK, HRVATSKA </a:t>
            </a:r>
            <a:r>
              <a:rPr lang="fr-BE" sz="1000" b="1" spc="70" baseline="0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16.–18. SVIBNJA 2027.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1EE119-5861-ECC6-21D3-B339DE951008}"/>
              </a:ext>
            </a:extLst>
          </p:cNvPr>
          <p:cNvSpPr txBox="1"/>
          <p:nvPr userDrawn="1"/>
        </p:nvSpPr>
        <p:spPr>
          <a:xfrm>
            <a:off x="1680558" y="6286735"/>
            <a:ext cx="51531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080808"/>
                </a:solidFill>
              </a:rPr>
              <a:t>IME I PREZIME AUTORA – STUDIJSKI ODBOR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949" y="5603630"/>
            <a:ext cx="2681406" cy="379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5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80808"/>
          </a:solidFill>
          <a:latin typeface="+mj-lt"/>
          <a:ea typeface="+mj-ea"/>
          <a:cs typeface="+mj-cs"/>
        </a:defRPr>
      </a:lvl1pPr>
    </p:titleStyle>
    <p:bodyStyle>
      <a:lvl1pPr marL="228600" indent="-360000" algn="l" defTabSz="914400" rtl="0" eaLnBrk="1" latinLnBrk="0" hangingPunct="1">
        <a:lnSpc>
          <a:spcPct val="90000"/>
        </a:lnSpc>
        <a:spcBef>
          <a:spcPts val="1000"/>
        </a:spcBef>
        <a:buClrTx/>
        <a:buFont typeface="DM Sans" pitchFamily="2" charset="0"/>
        <a:buChar char="—"/>
        <a:defRPr sz="2000" kern="1200">
          <a:solidFill>
            <a:srgbClr val="080808"/>
          </a:solidFill>
          <a:latin typeface="+mn-lt"/>
          <a:ea typeface="+mn-ea"/>
          <a:cs typeface="+mn-cs"/>
        </a:defRPr>
      </a:lvl1pPr>
      <a:lvl2pPr marL="685800" indent="-360000" algn="l" defTabSz="914400" rtl="0" eaLnBrk="1" latinLnBrk="0" hangingPunct="1">
        <a:lnSpc>
          <a:spcPct val="90000"/>
        </a:lnSpc>
        <a:spcBef>
          <a:spcPts val="500"/>
        </a:spcBef>
        <a:buClrTx/>
        <a:buFont typeface="DM Sans" pitchFamily="2" charset="0"/>
        <a:buChar char="—"/>
        <a:defRPr sz="2000" kern="1200">
          <a:solidFill>
            <a:srgbClr val="080808"/>
          </a:solidFill>
          <a:latin typeface="+mn-lt"/>
          <a:ea typeface="+mn-ea"/>
          <a:cs typeface="+mn-cs"/>
        </a:defRPr>
      </a:lvl2pPr>
      <a:lvl3pPr marL="1143000" indent="-360000" algn="l" defTabSz="914400" rtl="0" eaLnBrk="1" latinLnBrk="0" hangingPunct="1">
        <a:lnSpc>
          <a:spcPct val="90000"/>
        </a:lnSpc>
        <a:spcBef>
          <a:spcPts val="500"/>
        </a:spcBef>
        <a:buClrTx/>
        <a:buFont typeface="DM Sans" pitchFamily="2" charset="0"/>
        <a:buChar char="—"/>
        <a:defRPr sz="2000" kern="1200">
          <a:solidFill>
            <a:srgbClr val="080808"/>
          </a:solidFill>
          <a:latin typeface="+mn-lt"/>
          <a:ea typeface="+mn-ea"/>
          <a:cs typeface="+mn-cs"/>
        </a:defRPr>
      </a:lvl3pPr>
      <a:lvl4pPr marL="1600200" indent="-360000" algn="l" defTabSz="914400" rtl="0" eaLnBrk="1" latinLnBrk="0" hangingPunct="1">
        <a:lnSpc>
          <a:spcPct val="90000"/>
        </a:lnSpc>
        <a:spcBef>
          <a:spcPts val="500"/>
        </a:spcBef>
        <a:buClrTx/>
        <a:buFont typeface="DM Sans" pitchFamily="2" charset="0"/>
        <a:buChar char="—"/>
        <a:defRPr sz="2000" kern="1200">
          <a:solidFill>
            <a:srgbClr val="080808"/>
          </a:solidFill>
          <a:latin typeface="+mn-lt"/>
          <a:ea typeface="+mn-ea"/>
          <a:cs typeface="+mn-cs"/>
        </a:defRPr>
      </a:lvl4pPr>
      <a:lvl5pPr marL="2057400" indent="-360000" algn="l" defTabSz="914400" rtl="0" eaLnBrk="1" latinLnBrk="0" hangingPunct="1">
        <a:lnSpc>
          <a:spcPct val="90000"/>
        </a:lnSpc>
        <a:spcBef>
          <a:spcPts val="500"/>
        </a:spcBef>
        <a:buClrTx/>
        <a:buFont typeface="DM Sans" pitchFamily="2" charset="0"/>
        <a:buChar char="—"/>
        <a:defRPr sz="2000" kern="1200">
          <a:solidFill>
            <a:srgbClr val="08080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B31017C-685E-4E28-9593-C16B19531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1600200"/>
            <a:ext cx="8412480" cy="1737360"/>
          </a:xfrm>
        </p:spPr>
        <p:txBody>
          <a:bodyPr/>
          <a:lstStyle/>
          <a:p>
            <a:r>
              <a:rPr lang="fr-BE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Naslov referata</a:t>
            </a: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1248" y="3429000"/>
            <a:ext cx="8412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0C24B"/>
                </a:solidFill>
                <a:latin typeface="Arial"/>
              </a:rPr>
              <a:t>Ime i prezime autora, Ime i prezime autora</a:t>
            </a:r>
          </a:p>
          <a:p>
            <a:pPr>
              <a:spcBef>
                <a:spcPts val="600"/>
              </a:spcBef>
            </a:pPr>
            <a:r>
              <a:rPr sz="1600">
                <a:solidFill>
                  <a:srgbClr val="B7C6E0"/>
                </a:solidFill>
                <a:latin typeface="Arial"/>
              </a:rPr>
              <a:t>Ustanova</a:t>
            </a:r>
          </a:p>
        </p:txBody>
      </p:sp>
    </p:spTree>
    <p:extLst>
      <p:ext uri="{BB962C8B-B14F-4D97-AF65-F5344CB8AC3E}">
        <p14:creationId xmlns:p14="http://schemas.microsoft.com/office/powerpoint/2010/main" val="24391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59ABE2-D88A-41D4-A464-C2CF8856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382"/>
            <a:ext cx="10515600" cy="1325563"/>
          </a:xfrm>
        </p:spPr>
        <p:txBody>
          <a:bodyPr/>
          <a:lstStyle/>
          <a:p>
            <a:r>
              <a:rPr lang="fr-BE" dirty="0" err="1">
                <a:solidFill>
                  <a:srgbClr val="080808"/>
                </a:solidFill>
              </a:rPr>
              <a:t>Naslov</a:t>
            </a:r>
            <a:endParaRPr lang="fr-BE" dirty="0">
              <a:solidFill>
                <a:srgbClr val="080808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98FB68-40B6-4EBD-A63C-2547FB01E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</a:pPr>
            <a:r>
              <a:rPr lang="fr-FR" sz="2400" dirty="0"/>
              <a:t>Prva rečenica</a:t>
            </a:r>
          </a:p>
          <a:p>
            <a:pPr marL="342900" indent="-342900">
              <a:lnSpc>
                <a:spcPct val="120000"/>
              </a:lnSpc>
            </a:pPr>
            <a:r>
              <a:rPr lang="fr-FR" sz="2400" dirty="0"/>
              <a:t>Druga rečenica</a:t>
            </a:r>
          </a:p>
          <a:p>
            <a:pPr marL="342900" indent="-342900">
              <a:lnSpc>
                <a:spcPct val="120000"/>
              </a:lnSpc>
            </a:pPr>
            <a:r>
              <a:rPr lang="fr-FR" sz="2400" dirty="0" err="1"/>
              <a:t>Treća rečenica</a:t>
            </a:r>
          </a:p>
          <a:p>
            <a:pPr marL="342900" indent="-342900">
              <a:lnSpc>
                <a:spcPct val="120000"/>
              </a:lnSpc>
            </a:pPr>
            <a:r>
              <a:rPr lang="fr-FR" sz="2400" dirty="0" err="1"/>
              <a:t>Ostalo</a:t>
            </a:r>
            <a:endParaRPr lang="fr-BE" sz="240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9355F-46BA-4479-8BD6-7B6DA109307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3865" y="6374046"/>
            <a:ext cx="440924" cy="365125"/>
          </a:xfrm>
          <a:prstGeom prst="rect">
            <a:avLst/>
          </a:prstGeom>
        </p:spPr>
        <p:txBody>
          <a:bodyPr/>
          <a:lstStyle/>
          <a:p>
            <a:fld id="{69258AD7-BC25-4B00-923D-23AD65246F23}" type="slidenum">
              <a:rPr lang="fr-BE" smtClean="0"/>
              <a:pPr/>
              <a:t>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9519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 2">
      <a:dk1>
        <a:srgbClr val="3D405B"/>
      </a:dk1>
      <a:lt1>
        <a:srgbClr val="F8F6F4"/>
      </a:lt1>
      <a:dk2>
        <a:srgbClr val="E07A5F"/>
      </a:dk2>
      <a:lt2>
        <a:srgbClr val="F8F6F4"/>
      </a:lt2>
      <a:accent1>
        <a:srgbClr val="E3B319"/>
      </a:accent1>
      <a:accent2>
        <a:srgbClr val="81B29A"/>
      </a:accent2>
      <a:accent3>
        <a:srgbClr val="E07A5F"/>
      </a:accent3>
      <a:accent4>
        <a:srgbClr val="273452"/>
      </a:accent4>
      <a:accent5>
        <a:srgbClr val="F8F6F4"/>
      </a:accent5>
      <a:accent6>
        <a:srgbClr val="C7560A"/>
      </a:accent6>
      <a:hlink>
        <a:srgbClr val="E3B319"/>
      </a:hlink>
      <a:folHlink>
        <a:srgbClr val="F2D98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90BC7567893345B7450C7BEF551161" ma:contentTypeVersion="11" ma:contentTypeDescription="Create a new document." ma:contentTypeScope="" ma:versionID="edc676fb49f689cda876e33a1f5c59fa">
  <xsd:schema xmlns:xsd="http://www.w3.org/2001/XMLSchema" xmlns:xs="http://www.w3.org/2001/XMLSchema" xmlns:p="http://schemas.microsoft.com/office/2006/metadata/properties" xmlns:ns2="8471c2aa-534b-468f-88cf-694af04e9e6e" xmlns:ns3="d361ebe8-e3ed-4c57-acac-003dce5704f2" targetNamespace="http://schemas.microsoft.com/office/2006/metadata/properties" ma:root="true" ma:fieldsID="b53eed138cb8ae373588d16659191b31" ns2:_="" ns3:_="">
    <xsd:import namespace="8471c2aa-534b-468f-88cf-694af04e9e6e"/>
    <xsd:import namespace="d361ebe8-e3ed-4c57-acac-003dce5704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1c2aa-534b-468f-88cf-694af04e9e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61ebe8-e3ed-4c57-acac-003dce5704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F3EAA9-652C-4BF4-A4CE-B67DE5DCCA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71c2aa-534b-468f-88cf-694af04e9e6e"/>
    <ds:schemaRef ds:uri="d361ebe8-e3ed-4c57-acac-003dce5704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45C515-D8E4-4D69-9E7D-570BD22C43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BD7C38-E69C-448E-8200-FB37F619238C}">
  <ds:schemaRefs>
    <ds:schemaRef ds:uri="8471c2aa-534b-468f-88cf-694af04e9e6e"/>
    <ds:schemaRef ds:uri="d361ebe8-e3ed-4c57-acac-003dce5704f2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22</Words>
  <Application>Microsoft Office PowerPoint</Application>
  <PresentationFormat>Widescreen</PresentationFormat>
  <Paragraphs>10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Microsoft Sans Serif</vt:lpstr>
      <vt:lpstr>DM Sans</vt:lpstr>
      <vt:lpstr>Calibri</vt:lpstr>
      <vt:lpstr>Arial</vt:lpstr>
      <vt:lpstr>Thème Office</vt:lpstr>
      <vt:lpstr>Naslov referata</vt:lpstr>
      <vt:lpstr>Naslov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consetetur sadipscing elitr monumy eirmod</dc:title>
  <dc:creator>Leslie Stommen</dc:creator>
  <cp:lastModifiedBy>Kristijan Frano Ćavar</cp:lastModifiedBy>
  <cp:revision>9</cp:revision>
  <cp:lastPrinted>2024-04-19T13:18:51Z</cp:lastPrinted>
  <dcterms:created xsi:type="dcterms:W3CDTF">2021-09-03T08:54:12Z</dcterms:created>
  <dcterms:modified xsi:type="dcterms:W3CDTF">2026-09-18T20:49:07Z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0x0101000390BC7567893345B7450C7BEF551161</vt:lpwstr>
  </property>
  <property fmtid="{D5CDD505-2E9C-101B-9397-08002B2CF9AE}" pid="3" name="TitusGUID">
    <vt:lpwstr>3314216f-0bdb-4dad-b26b-96b9c53e50e7</vt:lpwstr>
  </property>
  <property fmtid="{D5CDD505-2E9C-101B-9397-08002B2CF9AE}" pid="4" name="KLASIFIKACIJA">
    <vt:lpwstr>JAVNO</vt:lpwstr>
  </property>
</Properties>
</file>